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04" d="100"/>
          <a:sy n="104" d="100"/>
        </p:scale>
        <p:origin x="23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392690-7BB7-834E-86F1-E44E591AA1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5B7100D-6BA5-EA4E-AA34-10B84516A0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2B2C61-08EA-CD4D-97B5-10C2B08F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2AB91A-7A14-C849-A85D-0C275AD7A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A261BD-ABBD-FA45-9C2E-75982E24F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4520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717713-BB85-9540-B89B-6FAF379CE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8BCD7F2-EA34-BE46-B904-7296B2813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CC2AE7-9B97-214F-8213-39AF9E0CA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26991F-F5D2-1C4A-AF0D-DBC667AE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127DBA-2C97-A04B-92E7-012F67E93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07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0473526-CD8B-8142-B944-666C570600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81B206C-5358-8B4B-965C-F11CBF9907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3D6074-9F55-914B-A401-42509CF5F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4C9053-09EF-D141-B0B4-6DEC5C26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6124C9-7545-C24D-AC5E-99F1354B2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9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3F20B1-3671-4648-8B1E-7BEAA3A9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7BF342-DA87-FD43-A369-988F26303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ABA6A9-523A-024C-B86E-5376FDC0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D48BE-383E-064B-A435-918E027FF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AC5AA1-E25A-6140-B160-02CE01A80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30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79FF9-4E49-FF43-BD57-4F5D9A65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AC4A7BE-5825-AC44-BC89-2DCF61525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FFC8AF-AE0E-0249-A4A1-747F7DF6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D10F21-0942-DF4F-802F-1253F9D20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AA7F72-D93F-CA40-83E5-1A7B4BAC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8768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238635-26B0-A541-B850-19CB1B1B7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ECBD2F-4D79-3940-984F-BF7A375213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BE3137-C9D8-3647-9814-407AFBF1A0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2BB020C-9629-5E43-A317-32F4F273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6F1FE26-3985-D945-8C57-A97506243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274E21-EC53-D84A-ACB0-41A142FA2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987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9F2E10-0FFC-4C45-B42E-80AB32FCF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3D17854-BBA5-9840-893A-DB43B8E9F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3CA53C1-62E7-D54C-BCA4-2A72F026A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294ED2D-2FA0-4845-80E5-1494C0FDC0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24523F8-2B7E-0A4B-B59B-F54C08AB47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A75F8B5-B331-3E4A-AC67-C620D623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66CEE6D-E8E3-AD46-9910-8AA2CD4C1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ED4F2D9-A004-C34C-8D6E-83CD33CC5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367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B5ABBD-1A41-C248-ADAC-8893009B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220F8A-13EE-5D46-A41E-2E8015461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F6689C-484F-FE49-884F-CD40C5235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8394DBD-5008-044E-ADF9-3461B4B4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677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99DF38D-9632-F94D-8909-C18D0365E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466BFF2-6427-C54E-B303-ED417027B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5BFD87C-198A-D74C-8050-D9516373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470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D96C24-0F30-7A42-BF04-03105D56E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8AC757-4696-4546-BB8E-BA8F4E6F8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3EAB8F0-1B1E-EF4D-B24D-2DE9CC80D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474F653-2EE3-CC47-A84F-F4224B4B3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BE6D622-99B1-F84C-8173-C00E7F73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DA589B-ED80-0740-8146-2BB29B559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59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51658D-A7B3-9C4C-A66B-3805E0F60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0D1B12D-C1BC-4949-9F36-B4B4EA6DE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873FCFF-062B-5A47-9F16-0C69C36DF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87D0BB5-6745-584F-88B6-550D4AEFB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E6EDE4E-A906-614C-AE59-3450B6528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03F98D-4273-4741-944D-42B162DF5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09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0681419-7313-2743-8313-9597D7A13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219D10-0D68-8645-8DF2-A416700C2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E5A1B3-EA73-A44B-8514-707A889D3C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29FB61-6080-AF42-AF21-8BA331F731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4D9ACE-DAAA-4040-BC07-4E817E3629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527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9145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1</cp:revision>
  <dcterms:created xsi:type="dcterms:W3CDTF">2024-08-28T16:57:40Z</dcterms:created>
  <dcterms:modified xsi:type="dcterms:W3CDTF">2024-08-28T16:58:05Z</dcterms:modified>
</cp:coreProperties>
</file>